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8.jpeg" ContentType="image/jpeg"/>
  <Override PartName="/ppt/media/image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72000"/>
            <a:ext cx="9071280" cy="4004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72000"/>
            <a:ext cx="9071280" cy="4004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72000"/>
            <a:ext cx="9071280" cy="86364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504360" y="3528000"/>
            <a:ext cx="9071280" cy="82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Ubuntu"/>
              </a:rPr>
              <a:t>Yolov4 object detection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504000" y="72000"/>
            <a:ext cx="9071280" cy="86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Ubuntu"/>
              </a:rPr>
              <a:t>Why Yolov4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685800" y="2286000"/>
            <a:ext cx="6629400" cy="188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R-CNN &amp; Fast R-CNN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1. Though very accurate but slow. Runs 2000 times on the same image.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Yolo models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1. Have good accuracy &amp; very fast.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  <a:ea typeface="Microsoft YaHei"/>
              </a:rPr>
              <a:t>2. </a:t>
            </a:r>
            <a:r>
              <a:rPr b="0" lang="en-US" sz="1800" spc="-1" strike="noStrike">
                <a:latin typeface="Arial"/>
              </a:rPr>
              <a:t>Introduces skip connection (like Resnet) in yolov3 &amp; v4, Can detect small objects (Darknet53)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504000" y="72000"/>
            <a:ext cx="9071280" cy="86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Ubuntu"/>
              </a:rPr>
              <a:t>Use Cases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723240" y="2260440"/>
            <a:ext cx="5906160" cy="391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1. Pizza on conveyor belt: Original Darknet weights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2. Tire on Conveyor belt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3. Defective cup detection 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504000" y="72000"/>
            <a:ext cx="9071280" cy="86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Ubuntu"/>
              </a:rPr>
              <a:t>Tire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228600" y="1830600"/>
            <a:ext cx="4034520" cy="136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1. Downloaded 1500 tire images from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Google images dataset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2. Trained upto 4000 epochs.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91440" y="3931920"/>
            <a:ext cx="4893120" cy="2538360"/>
          </a:xfrm>
          <a:prstGeom prst="rect">
            <a:avLst/>
          </a:prstGeom>
          <a:ln w="0">
            <a:noFill/>
          </a:ln>
        </p:spPr>
      </p:pic>
      <p:pic>
        <p:nvPicPr>
          <p:cNvPr id="84" name="" descr=""/>
          <p:cNvPicPr/>
          <p:nvPr/>
        </p:nvPicPr>
        <p:blipFill>
          <a:blip r:embed="rId2"/>
          <a:stretch/>
        </p:blipFill>
        <p:spPr>
          <a:xfrm>
            <a:off x="4937760" y="2103120"/>
            <a:ext cx="5011200" cy="5011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504000" y="72000"/>
            <a:ext cx="9071280" cy="86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Ubuntu"/>
              </a:rPr>
              <a:t>Defective Cup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182880" y="2651760"/>
            <a:ext cx="5711040" cy="162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1. Downloaded 300 good &amp;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defective cup images, manually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labeled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2. Trained for 2 classes up to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4000 epochs.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3. Reduced loss below 2,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And mAP over 85%.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87" name="" descr=""/>
          <p:cNvPicPr/>
          <p:nvPr/>
        </p:nvPicPr>
        <p:blipFill>
          <a:blip r:embed="rId1"/>
          <a:stretch/>
        </p:blipFill>
        <p:spPr>
          <a:xfrm>
            <a:off x="3871440" y="1148400"/>
            <a:ext cx="6034680" cy="3492360"/>
          </a:xfrm>
          <a:prstGeom prst="rect">
            <a:avLst/>
          </a:prstGeom>
          <a:ln w="0">
            <a:noFill/>
          </a:ln>
        </p:spPr>
      </p:pic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3885840" y="4641120"/>
            <a:ext cx="5898600" cy="2856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504000" y="72000"/>
            <a:ext cx="9071280" cy="86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Ubuntu"/>
              </a:rPr>
              <a:t>False Positive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721800" y="4800600"/>
            <a:ext cx="8879400" cy="162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False positive (good cups identified as broken cups): if cups kept upside down, or the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Handle not visible then it thinks as broken.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How to reduce: tuning threshold, training with specific use case images. 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  <a:ea typeface="Microsoft YaHei"/>
              </a:rPr>
              <a:t>Usually false negative</a:t>
            </a:r>
            <a:r>
              <a:rPr b="0" lang="en-US" sz="1800" spc="-1" strike="noStrike">
                <a:latin typeface="Arial"/>
              </a:rPr>
              <a:t> (broken cups identified as good cups) cases are more critical. Thankfully, false negatives are very low in my predictions.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914400" y="1371600"/>
            <a:ext cx="8675280" cy="3184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504000" y="72000"/>
            <a:ext cx="9071280" cy="86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2743200" y="2745720"/>
            <a:ext cx="4896360" cy="2740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389</TotalTime>
  <Application>LibreOffice/7.0.3.1$Windows_X86_64 LibreOffice_project/d7547858d014d4cf69878db179d326fc3483e082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2021-05-15T09:36:48Z</dcterms:created>
  <dc:creator/>
  <dc:description/>
  <dc:language>en-US</dc:language>
  <cp:lastModifiedBy/>
  <dcterms:modified xsi:type="dcterms:W3CDTF">2021-05-16T23:46:24Z</dcterms:modified>
  <cp:revision>14</cp:revision>
  <dc:subject/>
  <dc:title>Lush Green</dc:title>
</cp:coreProperties>
</file>